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57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322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3FA3948-0080-4993-8278-8D1E4E99B1D0}" type="slidenum">
              <a:rPr lang="fr-CA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dirty="0"/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lang="fr-FR" dirty="0" smtClean="0"/>
            </a:lvl1pPr>
            <a:lvl2pPr>
              <a:defRPr lang="fr-FR" dirty="0" smtClean="0"/>
            </a:lvl2pPr>
            <a:lvl3pPr>
              <a:defRPr lang="fr-FR" dirty="0" smtClean="0"/>
            </a:lvl3pPr>
            <a:lvl4pPr>
              <a:defRPr lang="fr-FR" dirty="0" smtClean="0"/>
            </a:lvl4pPr>
            <a:lvl5pPr>
              <a:defRPr lang="en-US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lang="fr-FR" smtClean="0"/>
            </a:lvl1pPr>
            <a:lvl2pPr>
              <a:defRPr lang="fr-FR" smtClean="0"/>
            </a:lvl2pPr>
            <a:lvl3pPr>
              <a:defRPr lang="fr-FR" smtClean="0"/>
            </a:lvl3pPr>
            <a:lvl4pPr>
              <a:defRPr lang="fr-FR" smtClean="0"/>
            </a:lvl4pPr>
            <a:lvl5pPr>
              <a:defRPr lang="en-US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jj-01-a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jj-01-a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jj-01-a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jj-01-a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jj-01-a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jj-01-a</a:t>
            </a:fld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fr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F9B1A82-75F4-4385-840A-8C562A41FC3E}" type="datetimeFigureOut">
              <a:rPr lang="fr-CA" smtClean="0"/>
              <a:t>jj-01-a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smtClean="0"/>
              <a:t>La pêche au Lac à l’eau douce</a:t>
            </a:r>
            <a:endParaRPr lang="fr-CA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smtClean="0"/>
              <a:t>Sur le Mélibelle</a:t>
            </a:r>
            <a:endParaRPr lang="fr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Équipements fournis</a:t>
            </a:r>
            <a:endParaRPr lang="fr-CA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Down-</a:t>
            </a:r>
            <a:r>
              <a:rPr lang="fr-CA" dirty="0" err="1" smtClean="0"/>
              <a:t>Riggers</a:t>
            </a:r>
            <a:r>
              <a:rPr lang="fr-CA" dirty="0" smtClean="0"/>
              <a:t> « </a:t>
            </a:r>
            <a:r>
              <a:rPr lang="fr-CA" dirty="0" err="1" smtClean="0"/>
              <a:t>Cannon</a:t>
            </a:r>
            <a:r>
              <a:rPr lang="fr-CA" dirty="0" smtClean="0"/>
              <a:t> »</a:t>
            </a:r>
          </a:p>
          <a:p>
            <a:r>
              <a:rPr lang="fr-CA" dirty="0" smtClean="0"/>
              <a:t>Sonar « </a:t>
            </a:r>
            <a:r>
              <a:rPr lang="fr-CA" dirty="0" err="1" smtClean="0"/>
              <a:t>Lowrance</a:t>
            </a:r>
            <a:r>
              <a:rPr lang="fr-CA" dirty="0" smtClean="0"/>
              <a:t> 350A »</a:t>
            </a:r>
          </a:p>
          <a:p>
            <a:r>
              <a:rPr lang="fr-CA" dirty="0" smtClean="0"/>
              <a:t>G.P.S. « </a:t>
            </a:r>
            <a:r>
              <a:rPr lang="fr-CA" dirty="0" err="1" smtClean="0"/>
              <a:t>Lowrance</a:t>
            </a:r>
            <a:r>
              <a:rPr lang="fr-CA" dirty="0" smtClean="0"/>
              <a:t> »</a:t>
            </a:r>
          </a:p>
          <a:p>
            <a:r>
              <a:rPr lang="fr-CA" dirty="0" smtClean="0"/>
              <a:t>Radio V.H.F.</a:t>
            </a:r>
          </a:p>
          <a:p>
            <a:r>
              <a:rPr lang="fr-CA" dirty="0" smtClean="0"/>
              <a:t>Cannes et leurres</a:t>
            </a:r>
            <a:endParaRPr lang="fr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Compétences</a:t>
            </a:r>
            <a:endParaRPr lang="fr-CA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Détenteur de la carte d’opérateur de la Garde côtière canadienne</a:t>
            </a:r>
          </a:p>
          <a:p>
            <a:r>
              <a:rPr lang="fr-CA" smtClean="0"/>
              <a:t>Détenteur d’une attestation de l’Escadrille canadienne de plaisance</a:t>
            </a:r>
          </a:p>
          <a:p>
            <a:r>
              <a:rPr lang="fr-CA" smtClean="0"/>
              <a:t>Détenteur d’un certificat de compétence de radiotéléphoniste</a:t>
            </a:r>
          </a:p>
          <a:p>
            <a:r>
              <a:rPr lang="fr-CA" smtClean="0"/>
              <a:t>Expérience de pêche sur le lac</a:t>
            </a:r>
          </a:p>
          <a:p>
            <a:r>
              <a:rPr lang="fr-CA" smtClean="0"/>
              <a:t>Assurance tous risques</a:t>
            </a:r>
            <a:endParaRPr lang="fr-C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Commodités</a:t>
            </a:r>
            <a:endParaRPr lang="fr-CA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Couche 4 personnes</a:t>
            </a:r>
          </a:p>
          <a:p>
            <a:r>
              <a:rPr lang="fr-CA" dirty="0" smtClean="0"/>
              <a:t>Toilette marine</a:t>
            </a:r>
          </a:p>
          <a:p>
            <a:r>
              <a:rPr lang="fr-CA" dirty="0" smtClean="0"/>
              <a:t>Toit rigide et toit campeur afin de protéger du vent et de la pluie</a:t>
            </a:r>
            <a:endParaRPr lang="fr-C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Vous apportez</a:t>
            </a:r>
            <a:endParaRPr lang="fr-CA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Sac de couchage et oreiller</a:t>
            </a:r>
          </a:p>
          <a:p>
            <a:r>
              <a:rPr lang="fr-CA" dirty="0" smtClean="0"/>
              <a:t>Lunch et rafraîchissements</a:t>
            </a:r>
          </a:p>
          <a:p>
            <a:r>
              <a:rPr lang="fr-CA" dirty="0" smtClean="0"/>
              <a:t>Glacière pour poissons</a:t>
            </a:r>
          </a:p>
          <a:p>
            <a:r>
              <a:rPr lang="fr-CA" dirty="0" smtClean="0"/>
              <a:t>Caméra</a:t>
            </a:r>
            <a:endParaRPr lang="fr-CA" dirty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 smtClean="0"/>
              <a:t>Lotion solaire</a:t>
            </a:r>
          </a:p>
          <a:p>
            <a:r>
              <a:rPr lang="fr-CA" smtClean="0"/>
              <a:t>Lotion contre les moustiques</a:t>
            </a:r>
          </a:p>
          <a:p>
            <a:r>
              <a:rPr lang="fr-CA" smtClean="0"/>
              <a:t>Habit de pluie</a:t>
            </a:r>
          </a:p>
          <a:p>
            <a:r>
              <a:rPr lang="fr-CA" smtClean="0"/>
              <a:t>Chapeau</a:t>
            </a:r>
          </a:p>
          <a:p>
            <a:r>
              <a:rPr lang="fr-CA" smtClean="0"/>
              <a:t>Lunettes de soleil</a:t>
            </a:r>
            <a:endParaRPr lang="fr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Saison de pêche</a:t>
            </a:r>
            <a:endParaRPr lang="fr-CA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CA" smtClean="0"/>
              <a:t>15 juin – 15 septembre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A" smtClean="0"/>
              <a:t>Saumon – truite brune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A" smtClean="0"/>
              <a:t>truite arc-en-ciel</a:t>
            </a:r>
          </a:p>
          <a:p>
            <a:pPr>
              <a:spcBef>
                <a:spcPct val="100000"/>
              </a:spcBef>
              <a:buFontTx/>
              <a:buNone/>
            </a:pPr>
            <a:r>
              <a:rPr lang="fr-CA" smtClean="0"/>
              <a:t>Heures de pêche : 7 h à 15 h</a:t>
            </a:r>
          </a:p>
          <a:p>
            <a:pPr>
              <a:buFontTx/>
              <a:buNone/>
            </a:pPr>
            <a:r>
              <a:rPr lang="fr-CA" smtClean="0"/>
              <a:t>Permis de pêche obligatoire</a:t>
            </a:r>
            <a:endParaRPr lang="fr-C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Informations et réservations</a:t>
            </a:r>
            <a:endParaRPr lang="fr-CA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CA" smtClean="0"/>
              <a:t>Médéric Bellerose</a:t>
            </a:r>
          </a:p>
          <a:p>
            <a:r>
              <a:rPr lang="fr-CA" smtClean="0"/>
              <a:t>15, avenue des Plaisanciers</a:t>
            </a:r>
          </a:p>
          <a:p>
            <a:r>
              <a:rPr lang="fr-CA" smtClean="0"/>
              <a:t>Lac à l’eau douce (Québec)  G8U 6T3</a:t>
            </a:r>
          </a:p>
          <a:p>
            <a:r>
              <a:rPr lang="fr-CA" smtClean="0"/>
              <a:t>Tél. : (753) 342-0947</a:t>
            </a:r>
            <a:endParaRPr lang="fr-CA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tiguïté">
  <a:themeElements>
    <a:clrScheme name="Contiguïté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ntiguïté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43</TotalTime>
  <Words>149</Words>
  <Application>Microsoft Office PowerPoint</Application>
  <PresentationFormat>Affichage à l'écran (4:3)</PresentationFormat>
  <Paragraphs>39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Cambria</vt:lpstr>
      <vt:lpstr>Contiguïté</vt:lpstr>
      <vt:lpstr>La pêche au Lac à l’eau douce</vt:lpstr>
      <vt:lpstr>Équipements fournis</vt:lpstr>
      <vt:lpstr>Compétences</vt:lpstr>
      <vt:lpstr>Commodités</vt:lpstr>
      <vt:lpstr>Vous apportez</vt:lpstr>
      <vt:lpstr>Saison de pêche</vt:lpstr>
      <vt:lpstr>Informations et réservations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pêche au Lac à l’eau douce</dc:title>
  <dc:creator>Jocelyne</dc:creator>
  <cp:lastModifiedBy>Jocelyne Roberge</cp:lastModifiedBy>
  <cp:revision>7</cp:revision>
  <dcterms:created xsi:type="dcterms:W3CDTF">2011-05-16T13:36:18Z</dcterms:created>
  <dcterms:modified xsi:type="dcterms:W3CDTF">2016-01-05T14:55:16Z</dcterms:modified>
</cp:coreProperties>
</file>